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46e791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46e791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The Excel Sheet we used and what we used within the excel sheet.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Gabriel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 Sheet we used and what we used within the excel sheet.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 cel Sheet we used and what we used within the excel sheet.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443329fd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443329fd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The Excel Sheet we used and what we used within the excel sheet.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 Sheet we used and what we used within the excel sheet.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 cel Sheet we used and what we used within the excel sheet.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43329fd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43329fd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Shuyang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443329fd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443329fd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Sapir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8d28310e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8d28310e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443329fd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443329fd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Arielle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the Map shows &amp; what the code output shows. Include explanation of why both are necessary.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 to create a toolbox or an AGOL project that displays temporal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a baseline for showing temporal data through GIS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443329fd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443329fd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443329fd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443329fd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769375" y="1730425"/>
            <a:ext cx="6433800" cy="10005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Achieving Self-organizing Maps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clustering analysis of temporal characteristics of car crashes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Status Report#2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 Team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64475" y="179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Graphs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626" y="2679099"/>
            <a:ext cx="5071072" cy="23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625" y="635675"/>
            <a:ext cx="3854975" cy="193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4"/>
          <p:cNvCxnSpPr/>
          <p:nvPr/>
        </p:nvCxnSpPr>
        <p:spPr>
          <a:xfrm flipH="1" rot="10800000">
            <a:off x="3470150" y="954000"/>
            <a:ext cx="2102400" cy="68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oval"/>
          </a:ln>
        </p:spPr>
      </p:cxnSp>
      <p:sp>
        <p:nvSpPr>
          <p:cNvPr id="144" name="Google Shape;144;p14"/>
          <p:cNvSpPr/>
          <p:nvPr/>
        </p:nvSpPr>
        <p:spPr>
          <a:xfrm>
            <a:off x="5749825" y="635675"/>
            <a:ext cx="2431500" cy="81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Polk County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(No.1 ranked in population)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5" name="Google Shape;145;p14"/>
          <p:cNvCxnSpPr/>
          <p:nvPr/>
        </p:nvCxnSpPr>
        <p:spPr>
          <a:xfrm flipH="1">
            <a:off x="5108250" y="1764625"/>
            <a:ext cx="489600" cy="7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46" name="Google Shape;146;p14"/>
          <p:cNvSpPr/>
          <p:nvPr/>
        </p:nvSpPr>
        <p:spPr>
          <a:xfrm>
            <a:off x="5749825" y="1607075"/>
            <a:ext cx="2431500" cy="81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Scott County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(No.3 ranked in population)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475" y="1108138"/>
            <a:ext cx="7657523" cy="353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Explanation including Screenshots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77" y="965925"/>
            <a:ext cx="4203399" cy="37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>
            <a:off x="1188875" y="2200200"/>
            <a:ext cx="4031400" cy="74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1188875" y="3005175"/>
            <a:ext cx="4031400" cy="54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b="0" l="1412" r="33202" t="49448"/>
          <a:stretch/>
        </p:blipFill>
        <p:spPr>
          <a:xfrm>
            <a:off x="5300375" y="965925"/>
            <a:ext cx="3748225" cy="3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/>
          <p:nvPr/>
        </p:nvSpPr>
        <p:spPr>
          <a:xfrm>
            <a:off x="6902050" y="1485250"/>
            <a:ext cx="404400" cy="68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4524" y="2336325"/>
            <a:ext cx="1582667" cy="24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8662" y="2336325"/>
            <a:ext cx="1510550" cy="24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ArcMap Output </a:t>
            </a: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409686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486" y="1460250"/>
            <a:ext cx="4277115" cy="35269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1487125" y="1091450"/>
            <a:ext cx="2128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Scott County by day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5788938" y="1091450"/>
            <a:ext cx="2128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Scott County by month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514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ArcMap Output</a:t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2178150" y="532550"/>
            <a:ext cx="5277600" cy="407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150" y="532675"/>
            <a:ext cx="5277598" cy="407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436575" y="2278425"/>
            <a:ext cx="14463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Polk County by Season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Significant? </a:t>
            </a:r>
            <a:endParaRPr/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map shows the locations of the accidents and when they occur. The code helps display the temporal information lacking in the map.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 - ArcGIS toolbox or ArcGIS Online pop-up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project is intended to help create a baseline for displaying in depth temporal data in GIS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Timeline:</a:t>
            </a:r>
            <a:endParaRPr/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11 - Code finished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Week 12- Spatial And Temporal Graphs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Week 13 - Presentation finished and starting report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Week 13-15 - Finish final report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105255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